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19799300" cy="7199313"/>
  <p:notesSz cx="6858000" cy="9144000"/>
  <p:defaultTextStyle>
    <a:defPPr>
      <a:defRPr lang="zh-CN"/>
    </a:defPPr>
    <a:lvl1pPr marL="0" algn="l" defTabSz="1036747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1pPr>
    <a:lvl2pPr marL="518373" algn="l" defTabSz="1036747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2pPr>
    <a:lvl3pPr marL="1036747" algn="l" defTabSz="1036747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3pPr>
    <a:lvl4pPr marL="1555120" algn="l" defTabSz="1036747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4pPr>
    <a:lvl5pPr marL="2073493" algn="l" defTabSz="1036747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5pPr>
    <a:lvl6pPr marL="2591867" algn="l" defTabSz="1036747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6pPr>
    <a:lvl7pPr marL="3110240" algn="l" defTabSz="1036747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7pPr>
    <a:lvl8pPr marL="3628614" algn="l" defTabSz="1036747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8pPr>
    <a:lvl9pPr marL="4146987" algn="l" defTabSz="1036747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5" userDrawn="1">
          <p15:clr>
            <a:srgbClr val="A4A3A4"/>
          </p15:clr>
        </p15:guide>
        <p15:guide id="2" pos="62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 snapToObjects="1" showGuides="1">
      <p:cViewPr>
        <p:scale>
          <a:sx n="45" d="100"/>
          <a:sy n="45" d="100"/>
        </p:scale>
        <p:origin x="776" y="1256"/>
      </p:cViewPr>
      <p:guideLst>
        <p:guide orient="horz" pos="1995"/>
        <p:guide pos="62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4913" y="1178222"/>
            <a:ext cx="14849475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4913" y="3781306"/>
            <a:ext cx="14849475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B1DB0-11B1-7243-A1E9-D68B40C62976}" type="datetimeFigureOut">
              <a:rPr kumimoji="1" lang="zh-CN" altLang="en-US" smtClean="0"/>
              <a:t>2020/4/24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2C3E0-6CD0-DD43-B2B1-6B772E6E1A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448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B1DB0-11B1-7243-A1E9-D68B40C62976}" type="datetimeFigureOut">
              <a:rPr kumimoji="1" lang="zh-CN" altLang="en-US" smtClean="0"/>
              <a:t>2020/4/24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2C3E0-6CD0-DD43-B2B1-6B772E6E1A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8968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68874" y="383297"/>
            <a:ext cx="4269224" cy="610108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1202" y="383297"/>
            <a:ext cx="12560181" cy="610108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B1DB0-11B1-7243-A1E9-D68B40C62976}" type="datetimeFigureOut">
              <a:rPr kumimoji="1" lang="zh-CN" altLang="en-US" smtClean="0"/>
              <a:t>2020/4/24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2C3E0-6CD0-DD43-B2B1-6B772E6E1A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419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B1DB0-11B1-7243-A1E9-D68B40C62976}" type="datetimeFigureOut">
              <a:rPr kumimoji="1" lang="zh-CN" altLang="en-US" smtClean="0"/>
              <a:t>2020/4/24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2C3E0-6CD0-DD43-B2B1-6B772E6E1A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310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890" y="1794830"/>
            <a:ext cx="170768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0890" y="4817875"/>
            <a:ext cx="170768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B1DB0-11B1-7243-A1E9-D68B40C62976}" type="datetimeFigureOut">
              <a:rPr kumimoji="1" lang="zh-CN" altLang="en-US" smtClean="0"/>
              <a:t>2020/4/24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2C3E0-6CD0-DD43-B2B1-6B772E6E1A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271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1202" y="1916484"/>
            <a:ext cx="8414703" cy="456789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23395" y="1916484"/>
            <a:ext cx="8414703" cy="456789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B1DB0-11B1-7243-A1E9-D68B40C62976}" type="datetimeFigureOut">
              <a:rPr kumimoji="1" lang="zh-CN" altLang="en-US" smtClean="0"/>
              <a:t>2020/4/24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2C3E0-6CD0-DD43-B2B1-6B772E6E1A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9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1" y="383297"/>
            <a:ext cx="17076896" cy="1391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3782" y="1764832"/>
            <a:ext cx="8376031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3782" y="2629749"/>
            <a:ext cx="8376031" cy="3867965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023396" y="1764832"/>
            <a:ext cx="8417281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023396" y="2629749"/>
            <a:ext cx="8417281" cy="3867965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B1DB0-11B1-7243-A1E9-D68B40C62976}" type="datetimeFigureOut">
              <a:rPr kumimoji="1" lang="zh-CN" altLang="en-US" smtClean="0"/>
              <a:t>2020/4/24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2C3E0-6CD0-DD43-B2B1-6B772E6E1A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1495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B1DB0-11B1-7243-A1E9-D68B40C62976}" type="datetimeFigureOut">
              <a:rPr kumimoji="1" lang="zh-CN" altLang="en-US" smtClean="0"/>
              <a:t>2020/4/24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2C3E0-6CD0-DD43-B2B1-6B772E6E1A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8899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B1DB0-11B1-7243-A1E9-D68B40C62976}" type="datetimeFigureOut">
              <a:rPr kumimoji="1" lang="zh-CN" altLang="en-US" smtClean="0"/>
              <a:t>2020/4/24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2C3E0-6CD0-DD43-B2B1-6B772E6E1A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149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2" y="479954"/>
            <a:ext cx="6385789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7281" y="1036569"/>
            <a:ext cx="10023396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782" y="2159794"/>
            <a:ext cx="6385789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B1DB0-11B1-7243-A1E9-D68B40C62976}" type="datetimeFigureOut">
              <a:rPr kumimoji="1" lang="zh-CN" altLang="en-US" smtClean="0"/>
              <a:t>2020/4/24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2C3E0-6CD0-DD43-B2B1-6B772E6E1A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688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2" y="479954"/>
            <a:ext cx="6385789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417281" y="1036569"/>
            <a:ext cx="10023396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782" y="2159794"/>
            <a:ext cx="6385789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B1DB0-11B1-7243-A1E9-D68B40C62976}" type="datetimeFigureOut">
              <a:rPr kumimoji="1" lang="zh-CN" altLang="en-US" smtClean="0"/>
              <a:t>2020/4/24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2C3E0-6CD0-DD43-B2B1-6B772E6E1A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781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202" y="383297"/>
            <a:ext cx="170768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202" y="1916484"/>
            <a:ext cx="170768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61202" y="6672697"/>
            <a:ext cx="445484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B1DB0-11B1-7243-A1E9-D68B40C62976}" type="datetimeFigureOut">
              <a:rPr kumimoji="1" lang="zh-CN" altLang="en-US" smtClean="0"/>
              <a:t>2020/4/24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8518" y="6672697"/>
            <a:ext cx="6682264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3255" y="6672697"/>
            <a:ext cx="445484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2C3E0-6CD0-DD43-B2B1-6B772E6E1A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2401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18" Type="http://schemas.openxmlformats.org/officeDocument/2006/relationships/image" Target="../media/image1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17" Type="http://schemas.openxmlformats.org/officeDocument/2006/relationships/image" Target="../media/image16.tiff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20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png"/><Relationship Id="rId15" Type="http://schemas.openxmlformats.org/officeDocument/2006/relationships/image" Target="../media/image14.tiff"/><Relationship Id="rId10" Type="http://schemas.openxmlformats.org/officeDocument/2006/relationships/image" Target="../media/image9.tiff"/><Relationship Id="rId19" Type="http://schemas.openxmlformats.org/officeDocument/2006/relationships/image" Target="../media/image18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F14508-314C-8444-BC32-29667E176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428240"/>
            <a:ext cx="2870200" cy="1625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4AEC5E-1A92-B548-8E1D-9C07995D1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628" y="428240"/>
            <a:ext cx="2870200" cy="1625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2DF686-6916-6C46-94C3-18EDA8BAF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664" y="428240"/>
            <a:ext cx="2870200" cy="1625600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DFA3CE95-4D06-9B48-8E91-C805BCC4E196}"/>
              </a:ext>
            </a:extLst>
          </p:cNvPr>
          <p:cNvGrpSpPr/>
          <p:nvPr/>
        </p:nvGrpSpPr>
        <p:grpSpPr>
          <a:xfrm>
            <a:off x="3254664" y="428240"/>
            <a:ext cx="2870200" cy="1625600"/>
            <a:chOff x="4836751" y="1595364"/>
            <a:chExt cx="2870200" cy="162560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AF550D3-7C9B-2C46-AED8-A44F0B80A4D0}"/>
                </a:ext>
              </a:extLst>
            </p:cNvPr>
            <p:cNvSpPr/>
            <p:nvPr/>
          </p:nvSpPr>
          <p:spPr>
            <a:xfrm>
              <a:off x="4836751" y="1595364"/>
              <a:ext cx="2870200" cy="16256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B09AD851-C041-1A4D-A3E4-18DCF336D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79687" y="1831948"/>
              <a:ext cx="1152434" cy="1152434"/>
            </a:xfrm>
            <a:prstGeom prst="rect">
              <a:avLst/>
            </a:prstGeom>
            <a:noFill/>
          </p:spPr>
        </p:pic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30A62D9C-BEF6-374A-91A7-7E8481726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1607" y="428240"/>
            <a:ext cx="2882900" cy="16256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88E5AEA-61FB-074E-A8B7-0BEDA1D07C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28235" y="428240"/>
            <a:ext cx="2882900" cy="16256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41293CC-8A0A-E14F-BBA9-C9EE3DF45D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86271" y="428240"/>
            <a:ext cx="2882900" cy="1625600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5530E553-67E2-4E4C-9428-EC0D05A43B71}"/>
              </a:ext>
            </a:extLst>
          </p:cNvPr>
          <p:cNvGrpSpPr/>
          <p:nvPr/>
        </p:nvGrpSpPr>
        <p:grpSpPr>
          <a:xfrm>
            <a:off x="13698971" y="428240"/>
            <a:ext cx="2870200" cy="1625600"/>
            <a:chOff x="4836751" y="1595364"/>
            <a:chExt cx="2870200" cy="162560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7FB67C2-D440-0245-B5D1-97809CB03B94}"/>
                </a:ext>
              </a:extLst>
            </p:cNvPr>
            <p:cNvSpPr/>
            <p:nvPr/>
          </p:nvSpPr>
          <p:spPr>
            <a:xfrm>
              <a:off x="4836751" y="1595364"/>
              <a:ext cx="2870200" cy="16256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B85FF6AF-151D-644B-A7D3-B1E7E4FD3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79687" y="1831948"/>
              <a:ext cx="1152434" cy="1152434"/>
            </a:xfrm>
            <a:prstGeom prst="rect">
              <a:avLst/>
            </a:prstGeom>
            <a:noFill/>
          </p:spPr>
        </p:pic>
      </p:grp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F95729B5-614C-C94F-BA3E-AEE62EA7C5CC}"/>
              </a:ext>
            </a:extLst>
          </p:cNvPr>
          <p:cNvCxnSpPr>
            <a:stCxn id="4" idx="3"/>
            <a:endCxn id="22" idx="1"/>
          </p:cNvCxnSpPr>
          <p:nvPr/>
        </p:nvCxnSpPr>
        <p:spPr>
          <a:xfrm>
            <a:off x="2882900" y="1241040"/>
            <a:ext cx="37176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5843BE32-B55C-7643-85CD-0E41C12BA935}"/>
              </a:ext>
            </a:extLst>
          </p:cNvPr>
          <p:cNvCxnSpPr>
            <a:stCxn id="22" idx="3"/>
            <a:endCxn id="5" idx="1"/>
          </p:cNvCxnSpPr>
          <p:nvPr/>
        </p:nvCxnSpPr>
        <p:spPr>
          <a:xfrm>
            <a:off x="6124864" y="1241040"/>
            <a:ext cx="37176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C6352E8D-2A4E-1F48-AFA3-45A6685F156E}"/>
              </a:ext>
            </a:extLst>
          </p:cNvPr>
          <p:cNvCxnSpPr>
            <a:stCxn id="24" idx="3"/>
            <a:endCxn id="26" idx="1"/>
          </p:cNvCxnSpPr>
          <p:nvPr/>
        </p:nvCxnSpPr>
        <p:spPr>
          <a:xfrm>
            <a:off x="13314507" y="1241040"/>
            <a:ext cx="37176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90C65857-3108-1A48-90AE-F05491F5F230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16569171" y="1241040"/>
            <a:ext cx="35906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A1B2BEA1-3530-754C-BA8B-E194A1A74228}"/>
              </a:ext>
            </a:extLst>
          </p:cNvPr>
          <p:cNvGrpSpPr/>
          <p:nvPr/>
        </p:nvGrpSpPr>
        <p:grpSpPr>
          <a:xfrm>
            <a:off x="0" y="2780097"/>
            <a:ext cx="19811135" cy="1641475"/>
            <a:chOff x="-12700" y="2354263"/>
            <a:chExt cx="19811135" cy="1641475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9CC833F2-3F67-F941-AC3C-7EE699514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2700" y="2370138"/>
              <a:ext cx="2882900" cy="1625600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A6E810AB-B27E-1942-BDB5-485209701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915535" y="2370138"/>
              <a:ext cx="2882900" cy="1625600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E3D68DB7-8B56-D04E-9527-3CB6D517C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72947" y="2370138"/>
              <a:ext cx="2882900" cy="1625600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B6A95FFE-2DAF-F540-8F91-D4A3EC8DB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58594" y="2370138"/>
              <a:ext cx="2882900" cy="1625600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4D0B5475-D427-D145-806F-48DDE1EBE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144241" y="2370138"/>
              <a:ext cx="2882900" cy="1625600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18D70E39-290C-E14A-B4C9-E7EC3947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529888" y="2370138"/>
              <a:ext cx="2882900" cy="1625600"/>
            </a:xfrm>
            <a:prstGeom prst="rect">
              <a:avLst/>
            </a:prstGeom>
          </p:spPr>
        </p:pic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39B5D492-A9F4-B54C-82DF-CC8FC7418425}"/>
                </a:ext>
              </a:extLst>
            </p:cNvPr>
            <p:cNvGrpSpPr/>
            <p:nvPr/>
          </p:nvGrpSpPr>
          <p:grpSpPr>
            <a:xfrm>
              <a:off x="2853267" y="3182938"/>
              <a:ext cx="14045335" cy="0"/>
              <a:chOff x="2870200" y="3182938"/>
              <a:chExt cx="14045335" cy="0"/>
            </a:xfrm>
          </p:grpSpPr>
          <p:cxnSp>
            <p:nvCxnSpPr>
              <p:cNvPr id="48" name="直线箭头连接符 47">
                <a:extLst>
                  <a:ext uri="{FF2B5EF4-FFF2-40B4-BE49-F238E27FC236}">
                    <a16:creationId xmlns:a16="http://schemas.microsoft.com/office/drawing/2014/main" id="{E4FE5C65-49BC-B147-A8BC-E29EEBC2AE87}"/>
                  </a:ext>
                </a:extLst>
              </p:cNvPr>
              <p:cNvCxnSpPr>
                <a:cxnSpLocks/>
                <a:stCxn id="39" idx="3"/>
                <a:endCxn id="41" idx="1"/>
              </p:cNvCxnSpPr>
              <p:nvPr/>
            </p:nvCxnSpPr>
            <p:spPr>
              <a:xfrm>
                <a:off x="2870200" y="3182938"/>
                <a:ext cx="502747" cy="0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线箭头连接符 77">
                <a:extLst>
                  <a:ext uri="{FF2B5EF4-FFF2-40B4-BE49-F238E27FC236}">
                    <a16:creationId xmlns:a16="http://schemas.microsoft.com/office/drawing/2014/main" id="{5CE5E5B2-2814-3F47-91B6-E72471C0AE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9576" y="3182938"/>
                <a:ext cx="502747" cy="0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箭头连接符 78">
                <a:extLst>
                  <a:ext uri="{FF2B5EF4-FFF2-40B4-BE49-F238E27FC236}">
                    <a16:creationId xmlns:a16="http://schemas.microsoft.com/office/drawing/2014/main" id="{CE5C0EA9-6B9C-8640-BD5A-96BD7AA95F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61144" y="3182938"/>
                <a:ext cx="502747" cy="0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箭头连接符 79">
                <a:extLst>
                  <a:ext uri="{FF2B5EF4-FFF2-40B4-BE49-F238E27FC236}">
                    <a16:creationId xmlns:a16="http://schemas.microsoft.com/office/drawing/2014/main" id="{BFA696E4-99D9-9246-899D-505CC9B44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27141" y="3182938"/>
                <a:ext cx="502747" cy="0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线箭头连接符 80">
                <a:extLst>
                  <a:ext uri="{FF2B5EF4-FFF2-40B4-BE49-F238E27FC236}">
                    <a16:creationId xmlns:a16="http://schemas.microsoft.com/office/drawing/2014/main" id="{A43CD463-EE2C-2C44-A41C-13F32C0E5A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12788" y="3182938"/>
                <a:ext cx="502747" cy="0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A2B5673B-F068-7147-B35D-C67003F30CD9}"/>
                </a:ext>
              </a:extLst>
            </p:cNvPr>
            <p:cNvGrpSpPr/>
            <p:nvPr/>
          </p:nvGrpSpPr>
          <p:grpSpPr>
            <a:xfrm>
              <a:off x="3365997" y="2354263"/>
              <a:ext cx="2870200" cy="1625600"/>
              <a:chOff x="4836751" y="1595364"/>
              <a:chExt cx="2870200" cy="1625600"/>
            </a:xfrm>
          </p:grpSpPr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E6F11A58-F47A-4748-94F1-C93510670C5F}"/>
                  </a:ext>
                </a:extLst>
              </p:cNvPr>
              <p:cNvSpPr/>
              <p:nvPr/>
            </p:nvSpPr>
            <p:spPr>
              <a:xfrm>
                <a:off x="4836751" y="1595364"/>
                <a:ext cx="2870200" cy="162560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84" name="图片 83">
                <a:extLst>
                  <a:ext uri="{FF2B5EF4-FFF2-40B4-BE49-F238E27FC236}">
                    <a16:creationId xmlns:a16="http://schemas.microsoft.com/office/drawing/2014/main" id="{21AB0A45-016F-2449-B408-FA79B8373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9687" y="1831948"/>
                <a:ext cx="1152434" cy="1152434"/>
              </a:xfrm>
              <a:prstGeom prst="rect">
                <a:avLst/>
              </a:prstGeom>
              <a:noFill/>
            </p:spPr>
          </p:pic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8E715AD9-ECF5-124E-8371-0D91A4FFF328}"/>
                </a:ext>
              </a:extLst>
            </p:cNvPr>
            <p:cNvGrpSpPr/>
            <p:nvPr/>
          </p:nvGrpSpPr>
          <p:grpSpPr>
            <a:xfrm>
              <a:off x="6751149" y="2354263"/>
              <a:ext cx="2870200" cy="1625600"/>
              <a:chOff x="4836751" y="1595364"/>
              <a:chExt cx="2870200" cy="1625600"/>
            </a:xfrm>
          </p:grpSpPr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3A034CBC-F981-9D45-BF7B-D88C6E48FC23}"/>
                  </a:ext>
                </a:extLst>
              </p:cNvPr>
              <p:cNvSpPr/>
              <p:nvPr/>
            </p:nvSpPr>
            <p:spPr>
              <a:xfrm>
                <a:off x="4836751" y="1595364"/>
                <a:ext cx="2870200" cy="162560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87" name="图片 86">
                <a:extLst>
                  <a:ext uri="{FF2B5EF4-FFF2-40B4-BE49-F238E27FC236}">
                    <a16:creationId xmlns:a16="http://schemas.microsoft.com/office/drawing/2014/main" id="{7FDE5061-E0F0-8647-8E38-F22C3EA537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9687" y="1831948"/>
                <a:ext cx="1152434" cy="1152434"/>
              </a:xfrm>
              <a:prstGeom prst="rect">
                <a:avLst/>
              </a:prstGeom>
              <a:noFill/>
            </p:spPr>
          </p:pic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D54B8207-7FAF-554E-9E37-83B1130D53E9}"/>
                </a:ext>
              </a:extLst>
            </p:cNvPr>
            <p:cNvGrpSpPr/>
            <p:nvPr/>
          </p:nvGrpSpPr>
          <p:grpSpPr>
            <a:xfrm>
              <a:off x="10136301" y="2354263"/>
              <a:ext cx="2870200" cy="1625600"/>
              <a:chOff x="4836751" y="1595364"/>
              <a:chExt cx="2870200" cy="1625600"/>
            </a:xfrm>
          </p:grpSpPr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402599DA-BCC3-B14A-BC63-2671325D2D21}"/>
                  </a:ext>
                </a:extLst>
              </p:cNvPr>
              <p:cNvSpPr/>
              <p:nvPr/>
            </p:nvSpPr>
            <p:spPr>
              <a:xfrm>
                <a:off x="4836751" y="1595364"/>
                <a:ext cx="2870200" cy="162560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90" name="图片 89">
                <a:extLst>
                  <a:ext uri="{FF2B5EF4-FFF2-40B4-BE49-F238E27FC236}">
                    <a16:creationId xmlns:a16="http://schemas.microsoft.com/office/drawing/2014/main" id="{E0BF9DA4-F2D6-684A-9970-C5A67E8B66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9687" y="1831948"/>
                <a:ext cx="1152434" cy="1152434"/>
              </a:xfrm>
              <a:prstGeom prst="rect">
                <a:avLst/>
              </a:prstGeom>
              <a:noFill/>
            </p:spPr>
          </p:pic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1AE42E72-D516-CB40-B107-D30343D15197}"/>
                </a:ext>
              </a:extLst>
            </p:cNvPr>
            <p:cNvGrpSpPr/>
            <p:nvPr/>
          </p:nvGrpSpPr>
          <p:grpSpPr>
            <a:xfrm>
              <a:off x="13542588" y="2370138"/>
              <a:ext cx="2870200" cy="1625600"/>
              <a:chOff x="4836751" y="1595364"/>
              <a:chExt cx="2870200" cy="1625600"/>
            </a:xfrm>
          </p:grpSpPr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F21909F3-E9EB-0544-8D06-C8C8CE306871}"/>
                  </a:ext>
                </a:extLst>
              </p:cNvPr>
              <p:cNvSpPr/>
              <p:nvPr/>
            </p:nvSpPr>
            <p:spPr>
              <a:xfrm>
                <a:off x="4836751" y="1595364"/>
                <a:ext cx="2870200" cy="162560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93" name="图片 92">
                <a:extLst>
                  <a:ext uri="{FF2B5EF4-FFF2-40B4-BE49-F238E27FC236}">
                    <a16:creationId xmlns:a16="http://schemas.microsoft.com/office/drawing/2014/main" id="{930C8C01-FC15-5241-97DF-75DD58011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9687" y="1831948"/>
                <a:ext cx="1152434" cy="1152434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2FE5BAFF-22A6-CA40-9671-09CAF57E7D6E}"/>
              </a:ext>
            </a:extLst>
          </p:cNvPr>
          <p:cNvGrpSpPr/>
          <p:nvPr/>
        </p:nvGrpSpPr>
        <p:grpSpPr>
          <a:xfrm>
            <a:off x="810" y="5149417"/>
            <a:ext cx="19814947" cy="1657350"/>
            <a:chOff x="-15647" y="4708525"/>
            <a:chExt cx="19814947" cy="1657350"/>
          </a:xfrm>
        </p:grpSpPr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5666BAEB-5C14-C748-B570-EC8121AB9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15647" y="4740275"/>
              <a:ext cx="2882900" cy="1625600"/>
            </a:xfrm>
            <a:prstGeom prst="rect">
              <a:avLst/>
            </a:prstGeom>
          </p:spPr>
        </p:pic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31C0E65E-11EF-7443-856A-FB59DE971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916400" y="4740275"/>
              <a:ext cx="2882900" cy="1625600"/>
            </a:xfrm>
            <a:prstGeom prst="rect">
              <a:avLst/>
            </a:prstGeom>
          </p:spPr>
        </p:pic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5CA2E443-958F-AC40-87E4-F7790A259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370762" y="4740275"/>
              <a:ext cx="2882900" cy="1625600"/>
            </a:xfrm>
            <a:prstGeom prst="rect">
              <a:avLst/>
            </a:prstGeom>
          </p:spPr>
        </p:pic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EBF0496A-0BB4-B646-A6FB-4EF8CABC7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757171" y="4740275"/>
              <a:ext cx="2882900" cy="1625600"/>
            </a:xfrm>
            <a:prstGeom prst="rect">
              <a:avLst/>
            </a:prstGeom>
          </p:spPr>
        </p:pic>
        <p:pic>
          <p:nvPicPr>
            <p:cNvPr id="98" name="图片 97">
              <a:extLst>
                <a:ext uri="{FF2B5EF4-FFF2-40B4-BE49-F238E27FC236}">
                  <a16:creationId xmlns:a16="http://schemas.microsoft.com/office/drawing/2014/main" id="{18A76723-0172-6441-82B3-27D0FA0D7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143580" y="4740275"/>
              <a:ext cx="2882900" cy="1625600"/>
            </a:xfrm>
            <a:prstGeom prst="rect">
              <a:avLst/>
            </a:prstGeom>
          </p:spPr>
        </p:pic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B77755E8-BDDB-C140-A340-7436BF9A1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529989" y="4740275"/>
              <a:ext cx="2882900" cy="1625600"/>
            </a:xfrm>
            <a:prstGeom prst="rect">
              <a:avLst/>
            </a:prstGeom>
          </p:spPr>
        </p:pic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E09E5486-D008-EC4F-8D8A-83D2FB0D7959}"/>
                </a:ext>
              </a:extLst>
            </p:cNvPr>
            <p:cNvGrpSpPr/>
            <p:nvPr/>
          </p:nvGrpSpPr>
          <p:grpSpPr>
            <a:xfrm>
              <a:off x="2853267" y="5535613"/>
              <a:ext cx="14045335" cy="0"/>
              <a:chOff x="2870200" y="3182938"/>
              <a:chExt cx="14045335" cy="0"/>
            </a:xfrm>
          </p:grpSpPr>
          <p:cxnSp>
            <p:nvCxnSpPr>
              <p:cNvPr id="102" name="直线箭头连接符 101">
                <a:extLst>
                  <a:ext uri="{FF2B5EF4-FFF2-40B4-BE49-F238E27FC236}">
                    <a16:creationId xmlns:a16="http://schemas.microsoft.com/office/drawing/2014/main" id="{8DF85F15-6A17-7346-8D3B-AC496BA022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200" y="3182938"/>
                <a:ext cx="502747" cy="0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线箭头连接符 102">
                <a:extLst>
                  <a:ext uri="{FF2B5EF4-FFF2-40B4-BE49-F238E27FC236}">
                    <a16:creationId xmlns:a16="http://schemas.microsoft.com/office/drawing/2014/main" id="{5E373227-DCAD-354D-94EE-97704B674F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9576" y="3182938"/>
                <a:ext cx="502747" cy="0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线箭头连接符 103">
                <a:extLst>
                  <a:ext uri="{FF2B5EF4-FFF2-40B4-BE49-F238E27FC236}">
                    <a16:creationId xmlns:a16="http://schemas.microsoft.com/office/drawing/2014/main" id="{A0307231-07DD-304B-9F7A-E404C2FAD9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61144" y="3182938"/>
                <a:ext cx="502747" cy="0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线箭头连接符 104">
                <a:extLst>
                  <a:ext uri="{FF2B5EF4-FFF2-40B4-BE49-F238E27FC236}">
                    <a16:creationId xmlns:a16="http://schemas.microsoft.com/office/drawing/2014/main" id="{6CA8838B-AD3D-0148-87FB-AA443CEEBC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27141" y="3182938"/>
                <a:ext cx="502747" cy="0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线箭头连接符 105">
                <a:extLst>
                  <a:ext uri="{FF2B5EF4-FFF2-40B4-BE49-F238E27FC236}">
                    <a16:creationId xmlns:a16="http://schemas.microsoft.com/office/drawing/2014/main" id="{85FC3D93-100F-A443-9874-3DDAC3EAF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12788" y="3182938"/>
                <a:ext cx="502747" cy="0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9EAB48DC-919A-F740-9336-4F1F4DECBAEE}"/>
                </a:ext>
              </a:extLst>
            </p:cNvPr>
            <p:cNvGrpSpPr/>
            <p:nvPr/>
          </p:nvGrpSpPr>
          <p:grpSpPr>
            <a:xfrm>
              <a:off x="3349064" y="4708525"/>
              <a:ext cx="2870200" cy="1625600"/>
              <a:chOff x="4836751" y="1595364"/>
              <a:chExt cx="2870200" cy="1625600"/>
            </a:xfrm>
          </p:grpSpPr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2A85BFAC-A038-DC4C-8531-22D47689EA6F}"/>
                  </a:ext>
                </a:extLst>
              </p:cNvPr>
              <p:cNvSpPr/>
              <p:nvPr/>
            </p:nvSpPr>
            <p:spPr>
              <a:xfrm>
                <a:off x="4836751" y="1595364"/>
                <a:ext cx="2870200" cy="162560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109" name="图片 108">
                <a:extLst>
                  <a:ext uri="{FF2B5EF4-FFF2-40B4-BE49-F238E27FC236}">
                    <a16:creationId xmlns:a16="http://schemas.microsoft.com/office/drawing/2014/main" id="{21F7B81B-56BB-A848-9DFC-A5E21A5AF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9687" y="1831948"/>
                <a:ext cx="1152434" cy="1152434"/>
              </a:xfrm>
              <a:prstGeom prst="rect">
                <a:avLst/>
              </a:prstGeom>
              <a:noFill/>
            </p:spPr>
          </p:pic>
        </p:grpSp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D4A5D932-2B8D-514A-8840-D4390666F1B2}"/>
                </a:ext>
              </a:extLst>
            </p:cNvPr>
            <p:cNvGrpSpPr/>
            <p:nvPr/>
          </p:nvGrpSpPr>
          <p:grpSpPr>
            <a:xfrm>
              <a:off x="6746322" y="4733108"/>
              <a:ext cx="2870200" cy="1625600"/>
              <a:chOff x="4836751" y="1595364"/>
              <a:chExt cx="2870200" cy="1625600"/>
            </a:xfrm>
          </p:grpSpPr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E0071BB6-6506-E246-8E7E-DCF41714B4F8}"/>
                  </a:ext>
                </a:extLst>
              </p:cNvPr>
              <p:cNvSpPr/>
              <p:nvPr/>
            </p:nvSpPr>
            <p:spPr>
              <a:xfrm>
                <a:off x="4836751" y="1595364"/>
                <a:ext cx="2870200" cy="162560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112" name="图片 111">
                <a:extLst>
                  <a:ext uri="{FF2B5EF4-FFF2-40B4-BE49-F238E27FC236}">
                    <a16:creationId xmlns:a16="http://schemas.microsoft.com/office/drawing/2014/main" id="{37A83B90-E69F-AA4D-896C-81FF9CD40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9687" y="1831948"/>
                <a:ext cx="1152434" cy="1152434"/>
              </a:xfrm>
              <a:prstGeom prst="rect">
                <a:avLst/>
              </a:prstGeom>
              <a:noFill/>
            </p:spPr>
          </p:pic>
        </p:grp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93A238D1-518E-9248-BA6D-FA8CEFF6BBC7}"/>
                </a:ext>
              </a:extLst>
            </p:cNvPr>
            <p:cNvGrpSpPr/>
            <p:nvPr/>
          </p:nvGrpSpPr>
          <p:grpSpPr>
            <a:xfrm>
              <a:off x="10149930" y="4733108"/>
              <a:ext cx="2870200" cy="1625600"/>
              <a:chOff x="4836751" y="1595364"/>
              <a:chExt cx="2870200" cy="1625600"/>
            </a:xfrm>
          </p:grpSpPr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3FE0E909-E019-654A-959F-1009808FA5E8}"/>
                  </a:ext>
                </a:extLst>
              </p:cNvPr>
              <p:cNvSpPr/>
              <p:nvPr/>
            </p:nvSpPr>
            <p:spPr>
              <a:xfrm>
                <a:off x="4836751" y="1595364"/>
                <a:ext cx="2870200" cy="162560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115" name="图片 114">
                <a:extLst>
                  <a:ext uri="{FF2B5EF4-FFF2-40B4-BE49-F238E27FC236}">
                    <a16:creationId xmlns:a16="http://schemas.microsoft.com/office/drawing/2014/main" id="{85802263-C0CE-084D-A0CC-26CA2C0A5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9687" y="1831948"/>
                <a:ext cx="1152434" cy="1152434"/>
              </a:xfrm>
              <a:prstGeom prst="rect">
                <a:avLst/>
              </a:prstGeom>
              <a:noFill/>
            </p:spPr>
          </p:pic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CAEAF1F7-9517-DE4A-A3AE-328B78919811}"/>
                </a:ext>
              </a:extLst>
            </p:cNvPr>
            <p:cNvGrpSpPr/>
            <p:nvPr/>
          </p:nvGrpSpPr>
          <p:grpSpPr>
            <a:xfrm>
              <a:off x="13487689" y="4733108"/>
              <a:ext cx="2870200" cy="1625600"/>
              <a:chOff x="4836751" y="1595364"/>
              <a:chExt cx="2870200" cy="1625600"/>
            </a:xfrm>
          </p:grpSpPr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B4488FC9-1A87-A24B-9369-FA07F127895C}"/>
                  </a:ext>
                </a:extLst>
              </p:cNvPr>
              <p:cNvSpPr/>
              <p:nvPr/>
            </p:nvSpPr>
            <p:spPr>
              <a:xfrm>
                <a:off x="4836751" y="1595364"/>
                <a:ext cx="2870200" cy="162560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118" name="图片 117">
                <a:extLst>
                  <a:ext uri="{FF2B5EF4-FFF2-40B4-BE49-F238E27FC236}">
                    <a16:creationId xmlns:a16="http://schemas.microsoft.com/office/drawing/2014/main" id="{315B7B5B-3D3C-D14F-9069-B7199CA43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9687" y="1831948"/>
                <a:ext cx="1152434" cy="1152434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3406285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737</TotalTime>
  <Words>0</Words>
  <Application>Microsoft Macintosh PowerPoint</Application>
  <PresentationFormat>自定义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等线 Light</vt:lpstr>
      <vt:lpstr>Arial</vt:lpstr>
      <vt:lpstr>Calibri</vt:lpstr>
      <vt:lpstr>Calibri Light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John Williams</dc:creator>
  <cp:lastModifiedBy>John Williams</cp:lastModifiedBy>
  <cp:revision>11</cp:revision>
  <cp:lastPrinted>2020-04-25T02:04:24Z</cp:lastPrinted>
  <dcterms:created xsi:type="dcterms:W3CDTF">2020-04-24T13:47:35Z</dcterms:created>
  <dcterms:modified xsi:type="dcterms:W3CDTF">2020-04-25T02:04:55Z</dcterms:modified>
</cp:coreProperties>
</file>